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8" r:id="rId3"/>
    <p:sldId id="269" r:id="rId4"/>
    <p:sldId id="264" r:id="rId5"/>
    <p:sldId id="268" r:id="rId6"/>
    <p:sldId id="276" r:id="rId7"/>
    <p:sldId id="274" r:id="rId8"/>
    <p:sldId id="265" r:id="rId9"/>
    <p:sldId id="27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2" autoAdjust="0"/>
    <p:restoredTop sz="94660"/>
  </p:normalViewPr>
  <p:slideViewPr>
    <p:cSldViewPr snapToGrid="0">
      <p:cViewPr>
        <p:scale>
          <a:sx n="100" d="100"/>
          <a:sy n="100" d="100"/>
        </p:scale>
        <p:origin x="1536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ACD00-F8DF-4C0A-BCA5-7AD4A0C6E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4A78A7-F282-4E23-A263-7A7E1195E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67203B-3EB7-485F-81A4-11B1431DC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11AF-3FCF-4E89-8A40-F883D0513DAF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1D6188-0523-44F2-A60D-830A180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EFACB6-0461-458A-A20A-29C03387A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69AA-6ADF-435F-AFA4-8DE25C0366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866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3BF00D-ABF9-4835-A158-B6CBDB6D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04AF7E-32D6-4EC0-AA95-B22A671F7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975AB1-0DA7-423F-9A48-5C0AC5F4E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11AF-3FCF-4E89-8A40-F883D0513DAF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2BEB9C-F300-43C9-BBDB-FC2B1FC1B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C77DE2-B229-4F36-802E-97B5458B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69AA-6ADF-435F-AFA4-8DE25C0366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1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201560E-1CF3-41A2-AF7C-90DCD1DEA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D4C08B-3505-4ECD-B163-6EB8F71B9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BBCCEA-8A08-45BE-9C5E-2A87DC371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11AF-3FCF-4E89-8A40-F883D0513DAF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963FB2-26DB-4811-B83F-D9F4C7F3E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377CF3-BBFD-4E7F-976B-974D7981F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69AA-6ADF-435F-AFA4-8DE25C0366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277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5D1E9-E2DC-4B22-ACCE-0FE3F48C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314361-9CD8-4BA1-A88A-19C0B77D0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2C1D78-9756-44FB-BC96-E665913E8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11AF-3FCF-4E89-8A40-F883D0513DAF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D386F7-3BD6-407D-BE24-0622EAE07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87B05-8807-4A7A-9B92-41458DE1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69AA-6ADF-435F-AFA4-8DE25C0366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01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77349-6D81-4DD5-B347-13758C147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4C534E-C9D2-42CF-A80F-3605B13C2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AA58D-3565-4B46-9BA0-568B2B47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11AF-3FCF-4E89-8A40-F883D0513DAF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BE34B4-30F9-429E-86C0-678E0B924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C20BC3-C882-47BE-B4D3-337C42F1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69AA-6ADF-435F-AFA4-8DE25C0366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05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FDF3E-7DC5-4B86-A073-35B95684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5FF3C-6843-4FBE-AEDC-6F0EC62EC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183158-88CA-4CBC-B5E5-7FCCD974F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31101C-A336-4230-8F48-909569921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11AF-3FCF-4E89-8A40-F883D0513DAF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AF88D9-C284-486A-8E13-ED145A1A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4072F6-47F4-4F25-B19B-52F8E5F65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69AA-6ADF-435F-AFA4-8DE25C0366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21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EB362-E962-4BDA-897E-E6C99A64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9EBDE1-E56A-494C-BC9C-3EEB38453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8723E3-8FDF-417E-997D-33EC216DD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5D03CF-CC08-45E8-B7C6-ED17CF531C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017E6C-D3B1-4C9E-A72D-149FF4D4B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611E06-8C14-48E6-A30D-F30B3392A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11AF-3FCF-4E89-8A40-F883D0513DAF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78E783-3156-478B-8F3E-9D3DB77FE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FD16FB0-C41C-4BCB-9BDC-CF4E0E4D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69AA-6ADF-435F-AFA4-8DE25C0366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514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BF14F4-DCBF-4281-91D7-1C1D2735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A6D4C6-92DB-44E9-ACE3-F2722191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11AF-3FCF-4E89-8A40-F883D0513DAF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3A2C40-D747-4AD8-92CF-D51CF9E1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F1B7E9-07DC-4147-B726-9EEAAC50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69AA-6ADF-435F-AFA4-8DE25C0366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48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AAEB79-8414-4FE0-8E88-427FF6823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11AF-3FCF-4E89-8A40-F883D0513DAF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AFDCFB-4FA6-474A-9BFE-1D94CCB56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27F6DC-9895-45B8-865E-42FB404D2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69AA-6ADF-435F-AFA4-8DE25C0366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060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16559-12B1-4C42-AB4D-4516D199B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7B4FF7-B25B-4B37-AB30-EFD2C8BA1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AE173D-F0CD-4FF4-B0B8-8B05CB462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5490C4-4D5C-4B4A-AE50-09B0E03A8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11AF-3FCF-4E89-8A40-F883D0513DAF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CAD811-55E0-4065-AD75-F34AFB7D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43E650-8D2E-4DBC-A793-01F072D0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69AA-6ADF-435F-AFA4-8DE25C0366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590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2DCBB-48E4-4A79-B676-17B9C6222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AEB864F-38F6-476E-B6FC-D644603D4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8338A8-A019-46C0-93B5-9A3347E58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F841A6-2A9B-4663-A84F-B151AB24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11AF-3FCF-4E89-8A40-F883D0513DAF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78833D-F30C-41AE-B462-37D890EF3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648E36-0A47-4BA0-98C7-1D36FA39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69AA-6ADF-435F-AFA4-8DE25C0366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278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48990B-B738-4759-805F-2E72D752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8D8640-406A-487D-96A8-A215A1F3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B85172-3DEF-4086-893D-1D6DF00C6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B11AF-3FCF-4E89-8A40-F883D0513DAF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DA2D94-8CF2-4382-BBF1-AEDC15C68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DC3E29-C0ED-4493-96D2-ACB5F5C5E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269AA-6ADF-435F-AFA4-8DE25C0366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35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jpg"/><Relationship Id="rId3" Type="http://schemas.openxmlformats.org/officeDocument/2006/relationships/image" Target="../media/image1.wmf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oleObject" Target="../embeddings/oleObject1.bin"/><Relationship Id="rId16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wmf"/><Relationship Id="rId15" Type="http://schemas.openxmlformats.org/officeDocument/2006/relationships/image" Target="../media/image12.jpg"/><Relationship Id="rId10" Type="http://schemas.openxmlformats.org/officeDocument/2006/relationships/image" Target="../media/image7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png"/><Relationship Id="rId1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1.wmf"/><Relationship Id="rId18" Type="http://schemas.openxmlformats.org/officeDocument/2006/relationships/oleObject" Target="../embeddings/oleObject9.bin"/><Relationship Id="rId3" Type="http://schemas.microsoft.com/office/2007/relationships/hdphoto" Target="../media/hdphoto1.wdp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23.wmf"/><Relationship Id="rId2" Type="http://schemas.openxmlformats.org/officeDocument/2006/relationships/image" Target="../media/image15.png"/><Relationship Id="rId16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11" Type="http://schemas.openxmlformats.org/officeDocument/2006/relationships/image" Target="../media/image20.wmf"/><Relationship Id="rId5" Type="http://schemas.openxmlformats.org/officeDocument/2006/relationships/oleObject" Target="../embeddings/oleObject3.bin"/><Relationship Id="rId15" Type="http://schemas.openxmlformats.org/officeDocument/2006/relationships/image" Target="../media/image22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24.wmf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26.png"/><Relationship Id="rId7" Type="http://schemas.openxmlformats.org/officeDocument/2006/relationships/image" Target="../media/image29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image" Target="../media/image31.wmf"/><Relationship Id="rId5" Type="http://schemas.openxmlformats.org/officeDocument/2006/relationships/image" Target="../media/image27.jpg"/><Relationship Id="rId10" Type="http://schemas.openxmlformats.org/officeDocument/2006/relationships/oleObject" Target="../embeddings/oleObject11.bin"/><Relationship Id="rId4" Type="http://schemas.microsoft.com/office/2007/relationships/hdphoto" Target="../media/hdphoto2.wdp"/><Relationship Id="rId9" Type="http://schemas.openxmlformats.org/officeDocument/2006/relationships/image" Target="../media/image30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42.wmf"/><Relationship Id="rId3" Type="http://schemas.openxmlformats.org/officeDocument/2006/relationships/image" Target="../media/image38.wmf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18.bin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41.wmf"/><Relationship Id="rId5" Type="http://schemas.openxmlformats.org/officeDocument/2006/relationships/image" Target="../media/image39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40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09A17E6-DC04-4A43-A665-B364894549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574498"/>
              </p:ext>
            </p:extLst>
          </p:nvPr>
        </p:nvGraphicFramePr>
        <p:xfrm>
          <a:off x="497682" y="1371208"/>
          <a:ext cx="2717520" cy="2079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818CBB2-8D59-4F20-B9FB-D0AF3E44FD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7682" y="1371208"/>
                        <a:ext cx="2717520" cy="2079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282A5FA-77AF-43B0-8D50-B052908930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672047"/>
              </p:ext>
            </p:extLst>
          </p:nvPr>
        </p:nvGraphicFramePr>
        <p:xfrm>
          <a:off x="491870" y="2957881"/>
          <a:ext cx="2721264" cy="2082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571BCB0-3A37-4023-8BA5-B13F958D14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870" y="2957881"/>
                        <a:ext cx="2721264" cy="2082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ED202C33-CF14-4E3C-89F3-FA8C2D32C2F8}"/>
              </a:ext>
            </a:extLst>
          </p:cNvPr>
          <p:cNvGrpSpPr>
            <a:grpSpLocks noChangeAspect="1"/>
          </p:cNvGrpSpPr>
          <p:nvPr/>
        </p:nvGrpSpPr>
        <p:grpSpPr>
          <a:xfrm>
            <a:off x="4149545" y="2917011"/>
            <a:ext cx="5342816" cy="1914333"/>
            <a:chOff x="-1361486" y="2304938"/>
            <a:chExt cx="10248380" cy="3672000"/>
          </a:xfrm>
        </p:grpSpPr>
        <p:pic>
          <p:nvPicPr>
            <p:cNvPr id="9" name="Picture 1">
              <a:extLst>
                <a:ext uri="{FF2B5EF4-FFF2-40B4-BE49-F238E27FC236}">
                  <a16:creationId xmlns:a16="http://schemas.microsoft.com/office/drawing/2014/main" id="{C3A7373B-3F75-4C65-9BB8-8A470957B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-1361486" y="2304938"/>
              <a:ext cx="5639498" cy="367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ABA259F-0D7F-4481-9900-EBAFE6BE93DD}"/>
                </a:ext>
              </a:extLst>
            </p:cNvPr>
            <p:cNvGrpSpPr/>
            <p:nvPr/>
          </p:nvGrpSpPr>
          <p:grpSpPr>
            <a:xfrm>
              <a:off x="2610179" y="2388368"/>
              <a:ext cx="6276715" cy="3509199"/>
              <a:chOff x="2610179" y="2388368"/>
              <a:chExt cx="6276715" cy="3509199"/>
            </a:xfrm>
          </p:grpSpPr>
          <p:pic>
            <p:nvPicPr>
              <p:cNvPr id="11" name="Picture 1">
                <a:extLst>
                  <a:ext uri="{FF2B5EF4-FFF2-40B4-BE49-F238E27FC236}">
                    <a16:creationId xmlns:a16="http://schemas.microsoft.com/office/drawing/2014/main" id="{A267AAC1-9E0F-4AF8-A527-1B1554194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621609" y="2388368"/>
                <a:ext cx="2751347" cy="18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1">
                <a:extLst>
                  <a:ext uri="{FF2B5EF4-FFF2-40B4-BE49-F238E27FC236}">
                    <a16:creationId xmlns:a16="http://schemas.microsoft.com/office/drawing/2014/main" id="{E931DB38-6A88-4AE2-9E36-95C4FEA8A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382131" y="2388368"/>
                <a:ext cx="2751348" cy="18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1">
                <a:extLst>
                  <a:ext uri="{FF2B5EF4-FFF2-40B4-BE49-F238E27FC236}">
                    <a16:creationId xmlns:a16="http://schemas.microsoft.com/office/drawing/2014/main" id="{B9DE3618-D428-4341-992E-93CEFA4EA3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6135541" y="2388368"/>
                <a:ext cx="2751353" cy="18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1">
                <a:extLst>
                  <a:ext uri="{FF2B5EF4-FFF2-40B4-BE49-F238E27FC236}">
                    <a16:creationId xmlns:a16="http://schemas.microsoft.com/office/drawing/2014/main" id="{40F2E83D-F81E-43D2-A0E1-A8258DF23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2610179" y="4097319"/>
                <a:ext cx="2751347" cy="18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1">
                <a:extLst>
                  <a:ext uri="{FF2B5EF4-FFF2-40B4-BE49-F238E27FC236}">
                    <a16:creationId xmlns:a16="http://schemas.microsoft.com/office/drawing/2014/main" id="{C6D4027B-D270-4580-85AC-DBE2B12D0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4373917" y="4097567"/>
                <a:ext cx="2751347" cy="18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" name="Picture 1">
                <a:extLst>
                  <a:ext uri="{FF2B5EF4-FFF2-40B4-BE49-F238E27FC236}">
                    <a16:creationId xmlns:a16="http://schemas.microsoft.com/office/drawing/2014/main" id="{60F9B441-22EF-4D79-BA18-231168858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6134624" y="4097319"/>
                <a:ext cx="2751349" cy="18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8" name="图片 17" descr="图片包含 户外, 滑雪, 雪, 男人&#10;&#10;描述已自动生成">
            <a:extLst>
              <a:ext uri="{FF2B5EF4-FFF2-40B4-BE49-F238E27FC236}">
                <a16:creationId xmlns:a16="http://schemas.microsoft.com/office/drawing/2014/main" id="{34EC7A71-A321-48B4-90C6-E9CA909497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418" y="1600795"/>
            <a:ext cx="2045494" cy="135958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CB07808-C3A6-41AA-B583-B4137D081ADB}"/>
              </a:ext>
            </a:extLst>
          </p:cNvPr>
          <p:cNvSpPr txBox="1"/>
          <p:nvPr/>
        </p:nvSpPr>
        <p:spPr>
          <a:xfrm>
            <a:off x="918347" y="1119327"/>
            <a:ext cx="2717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29EAB39-2446-4E6D-ACA0-19FE6E6C5798}"/>
              </a:ext>
            </a:extLst>
          </p:cNvPr>
          <p:cNvGrpSpPr/>
          <p:nvPr/>
        </p:nvGrpSpPr>
        <p:grpSpPr>
          <a:xfrm>
            <a:off x="2916367" y="1594416"/>
            <a:ext cx="2045494" cy="1359580"/>
            <a:chOff x="3084565" y="2172538"/>
            <a:chExt cx="1999932" cy="1329296"/>
          </a:xfrm>
        </p:grpSpPr>
        <p:pic>
          <p:nvPicPr>
            <p:cNvPr id="17" name="图片 16" descr="图片包含 户外, 飞机, 飞行, 空气&#10;&#10;描述已自动生成">
              <a:extLst>
                <a:ext uri="{FF2B5EF4-FFF2-40B4-BE49-F238E27FC236}">
                  <a16:creationId xmlns:a16="http://schemas.microsoft.com/office/drawing/2014/main" id="{0B0DBD00-5ECE-49FE-8AFC-F329478EB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4565" y="2172538"/>
              <a:ext cx="1999932" cy="1329296"/>
            </a:xfrm>
            <a:prstGeom prst="rect">
              <a:avLst/>
            </a:prstGeom>
          </p:spPr>
        </p:pic>
        <p:pic>
          <p:nvPicPr>
            <p:cNvPr id="19" name="图片 18" descr="图片包含 黑暗, 飞机, 钟表, 照片&#10;&#10;描述已自动生成">
              <a:extLst>
                <a:ext uri="{FF2B5EF4-FFF2-40B4-BE49-F238E27FC236}">
                  <a16:creationId xmlns:a16="http://schemas.microsoft.com/office/drawing/2014/main" id="{CBBCBD55-F946-45BB-9E8B-7DE871C55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4565" y="2172538"/>
              <a:ext cx="656078" cy="436076"/>
            </a:xfrm>
            <a:prstGeom prst="rect">
              <a:avLst/>
            </a:prstGeom>
          </p:spPr>
        </p:pic>
      </p:grpSp>
      <p:pic>
        <p:nvPicPr>
          <p:cNvPr id="21" name="图片 20" descr="水中的倒影&#10;&#10;描述已自动生成">
            <a:extLst>
              <a:ext uri="{FF2B5EF4-FFF2-40B4-BE49-F238E27FC236}">
                <a16:creationId xmlns:a16="http://schemas.microsoft.com/office/drawing/2014/main" id="{D1221E2A-705F-4F9E-8514-715CB88D97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538" y="1604038"/>
            <a:ext cx="2060309" cy="1369427"/>
          </a:xfrm>
          <a:prstGeom prst="rect">
            <a:avLst/>
          </a:prstGeom>
        </p:spPr>
      </p:pic>
      <p:pic>
        <p:nvPicPr>
          <p:cNvPr id="24" name="图片 23" descr="图片包含 黑暗, 男人, 鱼, 游戏机&#10;&#10;描述已自动生成">
            <a:extLst>
              <a:ext uri="{FF2B5EF4-FFF2-40B4-BE49-F238E27FC236}">
                <a16:creationId xmlns:a16="http://schemas.microsoft.com/office/drawing/2014/main" id="{EECEDF7E-3A6B-447C-880F-5719F61B7B8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3"/>
          <a:stretch/>
        </p:blipFill>
        <p:spPr>
          <a:xfrm>
            <a:off x="2909654" y="2996389"/>
            <a:ext cx="1816060" cy="175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53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7DC879A8-0882-4A53-ABE9-FA437B92890F}"/>
              </a:ext>
            </a:extLst>
          </p:cNvPr>
          <p:cNvGrpSpPr/>
          <p:nvPr/>
        </p:nvGrpSpPr>
        <p:grpSpPr>
          <a:xfrm>
            <a:off x="10507" y="-8584"/>
            <a:ext cx="8635184" cy="6569404"/>
            <a:chOff x="10507" y="-8584"/>
            <a:chExt cx="7464713" cy="5678943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86F640B-36E2-4972-989C-64FD5F7379E6}"/>
                </a:ext>
              </a:extLst>
            </p:cNvPr>
            <p:cNvGrpSpPr/>
            <p:nvPr/>
          </p:nvGrpSpPr>
          <p:grpSpPr>
            <a:xfrm>
              <a:off x="10507" y="-8584"/>
              <a:ext cx="7464713" cy="5678943"/>
              <a:chOff x="-13761" y="-20536"/>
              <a:chExt cx="9779984" cy="7440336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76F08576-97BF-421E-96F0-01816A2011AF}"/>
                  </a:ext>
                </a:extLst>
              </p:cNvPr>
              <p:cNvGrpSpPr/>
              <p:nvPr/>
            </p:nvGrpSpPr>
            <p:grpSpPr>
              <a:xfrm>
                <a:off x="-13761" y="379574"/>
                <a:ext cx="3212528" cy="2175572"/>
                <a:chOff x="-332894" y="3622182"/>
                <a:chExt cx="4532815" cy="3069690"/>
              </a:xfrm>
            </p:grpSpPr>
            <p:pic>
              <p:nvPicPr>
                <p:cNvPr id="5" name="图片 4" descr="图片包含 游戏机, 砖&#10;&#10;描述已自动生成">
                  <a:extLst>
                    <a:ext uri="{FF2B5EF4-FFF2-40B4-BE49-F238E27FC236}">
                      <a16:creationId xmlns:a16="http://schemas.microsoft.com/office/drawing/2014/main" id="{16679966-8526-446B-8A67-3E3961C216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244" t="9028" r="21745" b="7638"/>
                <a:stretch/>
              </p:blipFill>
              <p:spPr>
                <a:xfrm>
                  <a:off x="491307" y="3622182"/>
                  <a:ext cx="2882098" cy="3069690"/>
                </a:xfrm>
                <a:prstGeom prst="rect">
                  <a:avLst/>
                </a:prstGeom>
              </p:spPr>
            </p:pic>
            <p:cxnSp>
              <p:nvCxnSpPr>
                <p:cNvPr id="6" name="直接箭头连接符 5">
                  <a:extLst>
                    <a:ext uri="{FF2B5EF4-FFF2-40B4-BE49-F238E27FC236}">
                      <a16:creationId xmlns:a16="http://schemas.microsoft.com/office/drawing/2014/main" id="{5AB16936-39DC-4C46-A193-D41216B6CB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59391" y="3950263"/>
                  <a:ext cx="20969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8D95A0B1-C4EE-4E08-B031-98C00C80D74E}"/>
                    </a:ext>
                  </a:extLst>
                </p:cNvPr>
                <p:cNvSpPr txBox="1"/>
                <p:nvPr/>
              </p:nvSpPr>
              <p:spPr>
                <a:xfrm>
                  <a:off x="3124914" y="3724926"/>
                  <a:ext cx="1075007" cy="21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AlNiCoFeCrAg</a:t>
                  </a:r>
                  <a:r>
                    <a:rPr lang="en-US" altLang="zh-CN" sz="10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0.3</a:t>
                  </a:r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/CNT-coated carbon cloth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7FEAE1E-F6FD-4C54-9C52-21285B653506}"/>
                    </a:ext>
                  </a:extLst>
                </p:cNvPr>
                <p:cNvSpPr txBox="1"/>
                <p:nvPr/>
              </p:nvSpPr>
              <p:spPr>
                <a:xfrm>
                  <a:off x="-332894" y="3683342"/>
                  <a:ext cx="1812035" cy="276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Zn plate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" name="直接箭头连接符 8">
                  <a:extLst>
                    <a:ext uri="{FF2B5EF4-FFF2-40B4-BE49-F238E27FC236}">
                      <a16:creationId xmlns:a16="http://schemas.microsoft.com/office/drawing/2014/main" id="{839CE614-C1DA-4DE2-936B-D97B2105F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970938"/>
                  <a:ext cx="214008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stealth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C31CAC7-8ACA-4D9E-B6B4-AFD82996F5F2}"/>
                    </a:ext>
                  </a:extLst>
                </p:cNvPr>
                <p:cNvSpPr txBox="1"/>
                <p:nvPr/>
              </p:nvSpPr>
              <p:spPr>
                <a:xfrm>
                  <a:off x="1596652" y="3771339"/>
                  <a:ext cx="810541" cy="1536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 M KOH + 0.2 M Zn(Ac)</a:t>
                  </a:r>
                  <a:r>
                    <a:rPr lang="en-US" altLang="zh-CN" sz="8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C18D4A8C-347D-4DFF-99F1-D418019467FC}"/>
                  </a:ext>
                </a:extLst>
              </p:cNvPr>
              <p:cNvGrpSpPr/>
              <p:nvPr/>
            </p:nvGrpSpPr>
            <p:grpSpPr>
              <a:xfrm>
                <a:off x="235195" y="2504420"/>
                <a:ext cx="3437995" cy="2470200"/>
                <a:chOff x="2674127" y="3127838"/>
                <a:chExt cx="5485650" cy="4197520"/>
              </a:xfrm>
            </p:grpSpPr>
            <p:pic>
              <p:nvPicPr>
                <p:cNvPr id="13" name="图片 12" descr="图片包含 游戏机, 仪表&#10;&#10;描述已自动生成">
                  <a:extLst>
                    <a:ext uri="{FF2B5EF4-FFF2-40B4-BE49-F238E27FC236}">
                      <a16:creationId xmlns:a16="http://schemas.microsoft.com/office/drawing/2014/main" id="{6C9102CA-879D-4F15-865F-C7FB2948C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1277" y="4264863"/>
                  <a:ext cx="1744483" cy="2325977"/>
                </a:xfrm>
                <a:prstGeom prst="rect">
                  <a:avLst/>
                </a:prstGeom>
              </p:spPr>
            </p:pic>
            <p:graphicFrame>
              <p:nvGraphicFramePr>
                <p:cNvPr id="12" name="对象 11">
                  <a:extLst>
                    <a:ext uri="{FF2B5EF4-FFF2-40B4-BE49-F238E27FC236}">
                      <a16:creationId xmlns:a16="http://schemas.microsoft.com/office/drawing/2014/main" id="{0359BE57-810F-486E-B7DE-0B54599D271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82220757"/>
                    </p:ext>
                  </p:extLst>
                </p:nvPr>
              </p:nvGraphicFramePr>
              <p:xfrm>
                <a:off x="2674127" y="3127838"/>
                <a:ext cx="5485650" cy="41975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Graph" r:id="rId5" imgW="3920760" imgH="3000960" progId="Origin95.Graph">
                        <p:embed/>
                      </p:oleObj>
                    </mc:Choice>
                    <mc:Fallback>
                      <p:oleObj name="Graph" r:id="rId5" imgW="3920760" imgH="3000960" progId="Origin95.Graph">
                        <p:embed/>
                        <p:pic>
                          <p:nvPicPr>
                            <p:cNvPr id="7" name="对象 6">
                              <a:extLst>
                                <a:ext uri="{FF2B5EF4-FFF2-40B4-BE49-F238E27FC236}">
                                  <a16:creationId xmlns:a16="http://schemas.microsoft.com/office/drawing/2014/main" id="{56442D1E-E8FB-485F-A9A9-C08D6576988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674127" y="3127838"/>
                              <a:ext cx="5485650" cy="419752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4" name="对象 13">
                <a:extLst>
                  <a:ext uri="{FF2B5EF4-FFF2-40B4-BE49-F238E27FC236}">
                    <a16:creationId xmlns:a16="http://schemas.microsoft.com/office/drawing/2014/main" id="{97C8A515-F9E9-4239-986F-01BE1EE004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1390410"/>
                  </p:ext>
                </p:extLst>
              </p:nvPr>
            </p:nvGraphicFramePr>
            <p:xfrm>
              <a:off x="6096000" y="2512252"/>
              <a:ext cx="3534797" cy="24699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Graph" r:id="rId7" imgW="4173120" imgH="2916000" progId="Origin95.Graph">
                      <p:embed/>
                    </p:oleObj>
                  </mc:Choice>
                  <mc:Fallback>
                    <p:oleObj name="Graph" r:id="rId7" imgW="4173120" imgH="2916000" progId="Origin95.Graph">
                      <p:embed/>
                      <p:pic>
                        <p:nvPicPr>
                          <p:cNvPr id="2" name="对象 1">
                            <a:extLst>
                              <a:ext uri="{FF2B5EF4-FFF2-40B4-BE49-F238E27FC236}">
                                <a16:creationId xmlns:a16="http://schemas.microsoft.com/office/drawing/2014/main" id="{31C31B88-7146-46A2-A231-C812CE68764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096000" y="2512252"/>
                            <a:ext cx="3534797" cy="246992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5" name="图片 14" descr="图片包含 游戏机&#10;&#10;描述已自动生成">
                <a:extLst>
                  <a:ext uri="{FF2B5EF4-FFF2-40B4-BE49-F238E27FC236}">
                    <a16:creationId xmlns:a16="http://schemas.microsoft.com/office/drawing/2014/main" id="{B5727D5F-116F-4C7C-849E-C2459572D1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0769" y="2742135"/>
                <a:ext cx="2830924" cy="1913086"/>
              </a:xfrm>
              <a:prstGeom prst="rect">
                <a:avLst/>
              </a:prstGeom>
            </p:spPr>
          </p:pic>
          <p:graphicFrame>
            <p:nvGraphicFramePr>
              <p:cNvPr id="16" name="对象 15">
                <a:extLst>
                  <a:ext uri="{FF2B5EF4-FFF2-40B4-BE49-F238E27FC236}">
                    <a16:creationId xmlns:a16="http://schemas.microsoft.com/office/drawing/2014/main" id="{7106E386-3BA4-44E0-97C3-6C97925DE5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7519475"/>
                  </p:ext>
                </p:extLst>
              </p:nvPr>
            </p:nvGraphicFramePr>
            <p:xfrm>
              <a:off x="2951559" y="4561917"/>
              <a:ext cx="3728835" cy="28532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Graph" r:id="rId10" imgW="3920760" imgH="3000960" progId="Origin95.Graph">
                      <p:embed/>
                    </p:oleObj>
                  </mc:Choice>
                  <mc:Fallback>
                    <p:oleObj name="Graph" r:id="rId10" imgW="3920760" imgH="3000960" progId="Origin95.Graph">
                      <p:embed/>
                      <p:pic>
                        <p:nvPicPr>
                          <p:cNvPr id="14" name="对象 13">
                            <a:extLst>
                              <a:ext uri="{FF2B5EF4-FFF2-40B4-BE49-F238E27FC236}">
                                <a16:creationId xmlns:a16="http://schemas.microsoft.com/office/drawing/2014/main" id="{A7433751-DE20-4D69-93D6-DDFC83A4222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2951559" y="4561917"/>
                            <a:ext cx="3728835" cy="285323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>
                <a:extLst>
                  <a:ext uri="{FF2B5EF4-FFF2-40B4-BE49-F238E27FC236}">
                    <a16:creationId xmlns:a16="http://schemas.microsoft.com/office/drawing/2014/main" id="{130AE0A0-2B87-4255-A888-2BA084529D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1773934"/>
                  </p:ext>
                </p:extLst>
              </p:nvPr>
            </p:nvGraphicFramePr>
            <p:xfrm>
              <a:off x="3019207" y="101600"/>
              <a:ext cx="3714048" cy="28419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Graph" r:id="rId12" imgW="3920760" imgH="3000960" progId="Origin95.Graph">
                      <p:embed/>
                    </p:oleObj>
                  </mc:Choice>
                  <mc:Fallback>
                    <p:oleObj name="Graph" r:id="rId12" imgW="3920760" imgH="3000960" progId="Origin95.Graph">
                      <p:embed/>
                      <p:pic>
                        <p:nvPicPr>
                          <p:cNvPr id="9" name="对象 8">
                            <a:extLst>
                              <a:ext uri="{FF2B5EF4-FFF2-40B4-BE49-F238E27FC236}">
                                <a16:creationId xmlns:a16="http://schemas.microsoft.com/office/drawing/2014/main" id="{C56357FF-3AED-476E-A04B-B052FB3BFF1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3019207" y="101600"/>
                            <a:ext cx="3714048" cy="284192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" name="对象 17">
                <a:extLst>
                  <a:ext uri="{FF2B5EF4-FFF2-40B4-BE49-F238E27FC236}">
                    <a16:creationId xmlns:a16="http://schemas.microsoft.com/office/drawing/2014/main" id="{FB290390-2F9B-450D-8938-BB63394B9F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451873"/>
                  </p:ext>
                </p:extLst>
              </p:nvPr>
            </p:nvGraphicFramePr>
            <p:xfrm>
              <a:off x="88752" y="4565000"/>
              <a:ext cx="3730879" cy="2854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Graph" r:id="rId14" imgW="3920760" imgH="3000960" progId="Origin95.Graph">
                      <p:embed/>
                    </p:oleObj>
                  </mc:Choice>
                  <mc:Fallback>
                    <p:oleObj name="Graph" r:id="rId14" imgW="3920760" imgH="3000960" progId="Origin95.Graph">
                      <p:embed/>
                      <p:pic>
                        <p:nvPicPr>
                          <p:cNvPr id="10" name="对象 9">
                            <a:extLst>
                              <a:ext uri="{FF2B5EF4-FFF2-40B4-BE49-F238E27FC236}">
                                <a16:creationId xmlns:a16="http://schemas.microsoft.com/office/drawing/2014/main" id="{EAA3030E-9AD8-4608-BBDD-F5525A55E79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88752" y="4565000"/>
                            <a:ext cx="3730879" cy="28548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E05F396-84E0-47F0-B4E7-ACAD5399B652}"/>
                  </a:ext>
                </a:extLst>
              </p:cNvPr>
              <p:cNvSpPr txBox="1"/>
              <p:nvPr/>
            </p:nvSpPr>
            <p:spPr>
              <a:xfrm>
                <a:off x="878935" y="-20536"/>
                <a:ext cx="27175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Figure 2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22" name="对象 21">
                <a:extLst>
                  <a:ext uri="{FF2B5EF4-FFF2-40B4-BE49-F238E27FC236}">
                    <a16:creationId xmlns:a16="http://schemas.microsoft.com/office/drawing/2014/main" id="{73D325A1-41C8-4F3D-9B4F-3C43637520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2662248"/>
                  </p:ext>
                </p:extLst>
              </p:nvPr>
            </p:nvGraphicFramePr>
            <p:xfrm>
              <a:off x="6011833" y="79270"/>
              <a:ext cx="3754390" cy="28727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Graph" r:id="rId16" imgW="3920760" imgH="3000960" progId="Origin95.Graph">
                      <p:embed/>
                    </p:oleObj>
                  </mc:Choice>
                  <mc:Fallback>
                    <p:oleObj name="Graph" r:id="rId16" imgW="3920760" imgH="3000960" progId="Origin95.Graph">
                      <p:embed/>
                      <p:pic>
                        <p:nvPicPr>
                          <p:cNvPr id="3" name="对象 2">
                            <a:extLst>
                              <a:ext uri="{FF2B5EF4-FFF2-40B4-BE49-F238E27FC236}">
                                <a16:creationId xmlns:a16="http://schemas.microsoft.com/office/drawing/2014/main" id="{F44D3B86-F75F-4BFE-B298-ACC5D09005B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6011833" y="79270"/>
                            <a:ext cx="3754390" cy="287279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2B105196-7515-406A-A0A3-7728DAF13B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90420067"/>
                </p:ext>
              </p:extLst>
            </p:nvPr>
          </p:nvGraphicFramePr>
          <p:xfrm>
            <a:off x="4600022" y="3489039"/>
            <a:ext cx="2847647" cy="21789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8" imgW="3920760" imgH="3000960" progId="Origin95.Graph">
                    <p:embed/>
                  </p:oleObj>
                </mc:Choice>
                <mc:Fallback>
                  <p:oleObj name="Graph" r:id="rId18" imgW="3920760" imgH="3000960" progId="Origin95.Graph">
                    <p:embed/>
                    <p:pic>
                      <p:nvPicPr>
                        <p:cNvPr id="8" name="对象 7">
                          <a:extLst>
                            <a:ext uri="{FF2B5EF4-FFF2-40B4-BE49-F238E27FC236}">
                              <a16:creationId xmlns:a16="http://schemas.microsoft.com/office/drawing/2014/main" id="{FA31F223-AAC1-4F85-82E2-4D0B5F6A2D6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4600022" y="3489039"/>
                          <a:ext cx="2847647" cy="21789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50438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8C6E87-AB43-4F53-A6A2-EAA9C0347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" r="250"/>
          <a:stretch/>
        </p:blipFill>
        <p:spPr>
          <a:xfrm>
            <a:off x="578032" y="1443312"/>
            <a:ext cx="2211001" cy="2145706"/>
          </a:xfr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7E0C63A8-F719-4E63-ABE5-A289582C1798}"/>
              </a:ext>
            </a:extLst>
          </p:cNvPr>
          <p:cNvGrpSpPr/>
          <p:nvPr/>
        </p:nvGrpSpPr>
        <p:grpSpPr>
          <a:xfrm>
            <a:off x="578033" y="695589"/>
            <a:ext cx="2751908" cy="868770"/>
            <a:chOff x="834945" y="2442488"/>
            <a:chExt cx="5059435" cy="1597249"/>
          </a:xfrm>
        </p:grpSpPr>
        <p:pic>
          <p:nvPicPr>
            <p:cNvPr id="6" name="图片 5" descr="徽标&#10;&#10;描述已自动生成">
              <a:extLst>
                <a:ext uri="{FF2B5EF4-FFF2-40B4-BE49-F238E27FC236}">
                  <a16:creationId xmlns:a16="http://schemas.microsoft.com/office/drawing/2014/main" id="{D8A7ECFF-3D12-4501-9607-C80334D30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54" t="23690" r="14626" b="25979"/>
            <a:stretch/>
          </p:blipFill>
          <p:spPr>
            <a:xfrm>
              <a:off x="834945" y="2442488"/>
              <a:ext cx="3216914" cy="1597249"/>
            </a:xfrm>
            <a:prstGeom prst="rect">
              <a:avLst/>
            </a:prstGeom>
          </p:spPr>
        </p:pic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E32B1B3-3C55-4423-82EE-1BE82C251B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8443" y="2786363"/>
              <a:ext cx="20969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6D7C69FE-C331-4498-9B80-8A39EDE4B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0277" y="3152123"/>
              <a:ext cx="20969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7A57A991-0142-4B76-BE2A-EA69C02BFB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2652" y="3468353"/>
              <a:ext cx="20969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A6BD315-58F9-42DB-A481-6687624F0936}"/>
                </a:ext>
              </a:extLst>
            </p:cNvPr>
            <p:cNvSpPr txBox="1"/>
            <p:nvPr/>
          </p:nvSpPr>
          <p:spPr>
            <a:xfrm>
              <a:off x="4069639" y="2564251"/>
              <a:ext cx="1812035" cy="565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AlNiCoFeCrAg</a:t>
              </a:r>
              <a:r>
                <a:rPr lang="en-US" altLang="zh-CN" sz="7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</a:t>
              </a:r>
              <a:r>
                <a:rPr lang="en-US" altLang="zh-CN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/CNT-coated carbon cloth</a:t>
              </a:r>
              <a:endParaRPr lang="zh-CN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B2E5713-A9C7-41E5-B275-7E74C0E01D1E}"/>
                </a:ext>
              </a:extLst>
            </p:cNvPr>
            <p:cNvSpPr txBox="1"/>
            <p:nvPr/>
          </p:nvSpPr>
          <p:spPr>
            <a:xfrm>
              <a:off x="4082345" y="2978727"/>
              <a:ext cx="1812035" cy="367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PANa</a:t>
              </a:r>
              <a:endParaRPr lang="zh-CN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BAAA4E8-2085-429C-925A-6C3874017CBF}"/>
                </a:ext>
              </a:extLst>
            </p:cNvPr>
            <p:cNvSpPr txBox="1"/>
            <p:nvPr/>
          </p:nvSpPr>
          <p:spPr>
            <a:xfrm>
              <a:off x="4069639" y="3316119"/>
              <a:ext cx="1812035" cy="367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Zn plate</a:t>
              </a:r>
              <a:endParaRPr lang="zh-CN" alt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ABAC2B2-93B8-4CC8-92D0-7F845C99BCF0}"/>
              </a:ext>
            </a:extLst>
          </p:cNvPr>
          <p:cNvGrpSpPr/>
          <p:nvPr/>
        </p:nvGrpSpPr>
        <p:grpSpPr>
          <a:xfrm>
            <a:off x="3510662" y="805070"/>
            <a:ext cx="2504251" cy="2711789"/>
            <a:chOff x="6636548" y="712582"/>
            <a:chExt cx="5198400" cy="5629217"/>
          </a:xfrm>
        </p:grpSpPr>
        <p:pic>
          <p:nvPicPr>
            <p:cNvPr id="4" name="图片 3" descr="图片包含 游戏机&#10;&#10;描述已自动生成">
              <a:extLst>
                <a:ext uri="{FF2B5EF4-FFF2-40B4-BE49-F238E27FC236}">
                  <a16:creationId xmlns:a16="http://schemas.microsoft.com/office/drawing/2014/main" id="{17E476F6-B824-40E1-8FEC-C533EAAC5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" r="1084"/>
            <a:stretch/>
          </p:blipFill>
          <p:spPr>
            <a:xfrm>
              <a:off x="6637046" y="712582"/>
              <a:ext cx="5197902" cy="184553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B86322C-4BE9-4C6C-9837-83FC56D8D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6548" y="2558113"/>
              <a:ext cx="5198400" cy="179913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E499829-AA62-4A10-AD87-A8C6872B2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6548" y="4351786"/>
              <a:ext cx="5198400" cy="1990013"/>
            </a:xfrm>
            <a:prstGeom prst="rect">
              <a:avLst/>
            </a:prstGeom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BB00259-6F2F-4768-B216-BE4ED473C9D3}"/>
              </a:ext>
            </a:extLst>
          </p:cNvPr>
          <p:cNvSpPr txBox="1"/>
          <p:nvPr/>
        </p:nvSpPr>
        <p:spPr>
          <a:xfrm>
            <a:off x="4937551" y="805070"/>
            <a:ext cx="557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0°</a:t>
            </a:r>
            <a:endParaRPr lang="zh-CN" altLang="en-US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197DF99-AC6F-4BDF-9053-43002137EF22}"/>
              </a:ext>
            </a:extLst>
          </p:cNvPr>
          <p:cNvSpPr txBox="1"/>
          <p:nvPr/>
        </p:nvSpPr>
        <p:spPr>
          <a:xfrm>
            <a:off x="4937551" y="1701564"/>
            <a:ext cx="557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90°</a:t>
            </a:r>
            <a:endParaRPr lang="zh-CN" altLang="en-US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DFDE097-C7F0-4F2A-8111-6A1145EEE635}"/>
              </a:ext>
            </a:extLst>
          </p:cNvPr>
          <p:cNvSpPr txBox="1"/>
          <p:nvPr/>
        </p:nvSpPr>
        <p:spPr>
          <a:xfrm>
            <a:off x="4937551" y="2584819"/>
            <a:ext cx="557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180°</a:t>
            </a:r>
            <a:endParaRPr lang="zh-CN" altLang="en-US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EA6E9C9-84D7-4CE5-B902-ACD910FD42A4}"/>
              </a:ext>
            </a:extLst>
          </p:cNvPr>
          <p:cNvGrpSpPr/>
          <p:nvPr/>
        </p:nvGrpSpPr>
        <p:grpSpPr>
          <a:xfrm>
            <a:off x="0" y="297046"/>
            <a:ext cx="6476801" cy="5832629"/>
            <a:chOff x="-91440" y="533133"/>
            <a:chExt cx="6476801" cy="5832629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06F5D97-B1CC-4149-AA48-A060DDC8FE72}"/>
                </a:ext>
              </a:extLst>
            </p:cNvPr>
            <p:cNvSpPr txBox="1"/>
            <p:nvPr/>
          </p:nvSpPr>
          <p:spPr>
            <a:xfrm>
              <a:off x="486592" y="533133"/>
              <a:ext cx="2074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3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2674FC1-0FD5-4CA2-AFBA-229279335F3E}"/>
                </a:ext>
              </a:extLst>
            </p:cNvPr>
            <p:cNvGrpSpPr/>
            <p:nvPr/>
          </p:nvGrpSpPr>
          <p:grpSpPr>
            <a:xfrm>
              <a:off x="-91440" y="3614531"/>
              <a:ext cx="6476801" cy="2751231"/>
              <a:chOff x="-91440" y="3614531"/>
              <a:chExt cx="6476801" cy="2751231"/>
            </a:xfrm>
          </p:grpSpPr>
          <p:graphicFrame>
            <p:nvGraphicFramePr>
              <p:cNvPr id="11" name="对象 10">
                <a:extLst>
                  <a:ext uri="{FF2B5EF4-FFF2-40B4-BE49-F238E27FC236}">
                    <a16:creationId xmlns:a16="http://schemas.microsoft.com/office/drawing/2014/main" id="{9F591944-C19A-4D2A-9A3C-A8D71660C0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042548"/>
                  </p:ext>
                </p:extLst>
              </p:nvPr>
            </p:nvGraphicFramePr>
            <p:xfrm>
              <a:off x="-91440" y="3614531"/>
              <a:ext cx="3595526" cy="2751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Graph" r:id="rId8" imgW="3920760" imgH="3000960" progId="Origin95.Graph">
                      <p:embed/>
                    </p:oleObj>
                  </mc:Choice>
                  <mc:Fallback>
                    <p:oleObj name="Graph" r:id="rId8" imgW="3920760" imgH="3000960" progId="Origin95.Graph">
                      <p:embed/>
                      <p:pic>
                        <p:nvPicPr>
                          <p:cNvPr id="22" name="对象 21">
                            <a:extLst>
                              <a:ext uri="{FF2B5EF4-FFF2-40B4-BE49-F238E27FC236}">
                                <a16:creationId xmlns:a16="http://schemas.microsoft.com/office/drawing/2014/main" id="{429C78D8-391C-4675-BB1A-0F960A3CC28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-91440" y="3614531"/>
                            <a:ext cx="3595526" cy="275123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" name="对象 2">
                <a:extLst>
                  <a:ext uri="{FF2B5EF4-FFF2-40B4-BE49-F238E27FC236}">
                    <a16:creationId xmlns:a16="http://schemas.microsoft.com/office/drawing/2014/main" id="{9F6D9ABB-4609-4C09-9A36-626BC84024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2512174"/>
                  </p:ext>
                </p:extLst>
              </p:nvPr>
            </p:nvGraphicFramePr>
            <p:xfrm>
              <a:off x="2805978" y="3739608"/>
              <a:ext cx="3579383" cy="25010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Graph" r:id="rId10" imgW="4173120" imgH="2916000" progId="Origin95.Graph">
                      <p:embed/>
                    </p:oleObj>
                  </mc:Choice>
                  <mc:Fallback>
                    <p:oleObj name="Graph" r:id="rId10" imgW="4173120" imgH="2916000" progId="Origin95.Graph">
                      <p:embed/>
                      <p:pic>
                        <p:nvPicPr>
                          <p:cNvPr id="2" name="对象 1">
                            <a:extLst>
                              <a:ext uri="{FF2B5EF4-FFF2-40B4-BE49-F238E27FC236}">
                                <a16:creationId xmlns:a16="http://schemas.microsoft.com/office/drawing/2014/main" id="{8FE71F7B-7489-447E-8E9C-FE0E82EE907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2805978" y="3739608"/>
                            <a:ext cx="3579383" cy="250107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3525841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86B42F1-DC6A-4712-ACB9-9766AAE39A55}"/>
              </a:ext>
            </a:extLst>
          </p:cNvPr>
          <p:cNvSpPr/>
          <p:nvPr/>
        </p:nvSpPr>
        <p:spPr>
          <a:xfrm>
            <a:off x="0" y="0"/>
            <a:ext cx="1947863" cy="10842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/>
              <a:t>OER</a:t>
            </a:r>
            <a:endParaRPr lang="zh-CN" altLang="en-US" sz="3200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32040821-9338-40C0-AE90-012939F24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031544"/>
              </p:ext>
            </p:extLst>
          </p:nvPr>
        </p:nvGraphicFramePr>
        <p:xfrm>
          <a:off x="58520" y="1737207"/>
          <a:ext cx="4811796" cy="368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CDEECEE-FD2E-4395-8426-8D4C770FCC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520" y="1737207"/>
                        <a:ext cx="4811796" cy="368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4">
            <a:extLst>
              <a:ext uri="{FF2B5EF4-FFF2-40B4-BE49-F238E27FC236}">
                <a16:creationId xmlns:a16="http://schemas.microsoft.com/office/drawing/2014/main" id="{9F4D4506-FC99-4283-807A-2E35E3155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805" y="1265239"/>
            <a:ext cx="3721951" cy="263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图片 2">
            <a:extLst>
              <a:ext uri="{FF2B5EF4-FFF2-40B4-BE49-F238E27FC236}">
                <a16:creationId xmlns:a16="http://schemas.microsoft.com/office/drawing/2014/main" id="{9EE43CB1-BE69-487B-99D2-47FB7B216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5" r="11815"/>
          <a:stretch/>
        </p:blipFill>
        <p:spPr bwMode="auto">
          <a:xfrm>
            <a:off x="440987" y="1213358"/>
            <a:ext cx="2950724" cy="263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0105F97-BD17-413A-A4C2-4F410916A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993" y="1292124"/>
            <a:ext cx="3646969" cy="2578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5" descr="手机屏幕截图&#10;&#10;描述已自动生成">
            <a:extLst>
              <a:ext uri="{FF2B5EF4-FFF2-40B4-BE49-F238E27FC236}">
                <a16:creationId xmlns:a16="http://schemas.microsoft.com/office/drawing/2014/main" id="{B124D532-693B-493E-91B9-32784405A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9" y="3758414"/>
            <a:ext cx="3647923" cy="257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D1CF27F-F456-4A56-916B-1270C7B54F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056231"/>
              </p:ext>
            </p:extLst>
          </p:nvPr>
        </p:nvGraphicFramePr>
        <p:xfrm>
          <a:off x="0" y="-1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A11F8BF-734B-449E-B022-D7B6B1718C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4102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E62C810-7A36-4815-8C97-80814DB340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981361"/>
              </p:ext>
            </p:extLst>
          </p:nvPr>
        </p:nvGraphicFramePr>
        <p:xfrm>
          <a:off x="3320527" y="408562"/>
          <a:ext cx="4630216" cy="3542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56357FF-3AED-476E-A04B-B052FB3BF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20527" y="408562"/>
                        <a:ext cx="4630216" cy="3542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759D087-7944-45F6-8091-6BB417B3E4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979191"/>
              </p:ext>
            </p:extLst>
          </p:nvPr>
        </p:nvGraphicFramePr>
        <p:xfrm>
          <a:off x="-422311" y="458032"/>
          <a:ext cx="4630210" cy="3542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FE34E150-AFE2-4612-AEAB-FECC09CDEA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22311" y="458032"/>
                        <a:ext cx="4630210" cy="3542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A31F223-AAC1-4F85-82E2-4D0B5F6A2D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547897"/>
              </p:ext>
            </p:extLst>
          </p:nvPr>
        </p:nvGraphicFramePr>
        <p:xfrm>
          <a:off x="7154494" y="3278528"/>
          <a:ext cx="5158544" cy="3947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4CC8AE9-7DB9-4953-A816-2BA151765B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54494" y="3278528"/>
                        <a:ext cx="5158544" cy="3947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CD9566B-E113-40FF-9E71-306F611642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935182"/>
              </p:ext>
            </p:extLst>
          </p:nvPr>
        </p:nvGraphicFramePr>
        <p:xfrm>
          <a:off x="7154494" y="322704"/>
          <a:ext cx="4854626" cy="3714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C48F5795-A05F-416C-9CDB-1618039016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154494" y="322704"/>
                        <a:ext cx="4854626" cy="3714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FB917A4-EFE2-4F64-80E2-3DFCA3995E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469652"/>
              </p:ext>
            </p:extLst>
          </p:nvPr>
        </p:nvGraphicFramePr>
        <p:xfrm>
          <a:off x="-440209" y="3422624"/>
          <a:ext cx="4596022" cy="3516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0" imgW="3920760" imgH="3000960" progId="Origin95.Graph">
                  <p:embed/>
                </p:oleObj>
              </mc:Choice>
              <mc:Fallback>
                <p:oleObj name="Graph" r:id="rId10" imgW="3920760" imgH="3000960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4C97FF2-2B48-4C31-A78F-80DDF9766E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440209" y="3422624"/>
                        <a:ext cx="4596022" cy="3516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8E1FE13-02C3-42CC-984E-53F303AE4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993014"/>
              </p:ext>
            </p:extLst>
          </p:nvPr>
        </p:nvGraphicFramePr>
        <p:xfrm>
          <a:off x="3200289" y="3323685"/>
          <a:ext cx="4854626" cy="3714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2" imgW="3920760" imgH="3000960" progId="Origin95.Graph">
                  <p:embed/>
                </p:oleObj>
              </mc:Choice>
              <mc:Fallback>
                <p:oleObj name="Graph" r:id="rId12" imgW="3920760" imgH="3000960" progId="Origin95.Grap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1FED1DDB-D417-401E-A7F1-1A808F0DA6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00289" y="3323685"/>
                        <a:ext cx="4854626" cy="3714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58AF118C-58BE-4C41-8C14-89AA463ECCEB}"/>
              </a:ext>
            </a:extLst>
          </p:cNvPr>
          <p:cNvSpPr txBox="1"/>
          <p:nvPr/>
        </p:nvSpPr>
        <p:spPr>
          <a:xfrm>
            <a:off x="366451" y="64114"/>
            <a:ext cx="2074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Supporting information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243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377CBCB-4B0B-4E71-AA23-6E4B353404C3}"/>
              </a:ext>
            </a:extLst>
          </p:cNvPr>
          <p:cNvSpPr/>
          <p:nvPr/>
        </p:nvSpPr>
        <p:spPr>
          <a:xfrm>
            <a:off x="0" y="0"/>
            <a:ext cx="1947863" cy="10842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/>
              <a:t>ORR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574B49-2DE3-4426-99F2-9E1A691D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5DCC86-D901-491A-8A66-89B597AA8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7DADDC-55E5-420A-BFF1-E9F841FBABFF}"/>
              </a:ext>
            </a:extLst>
          </p:cNvPr>
          <p:cNvGrpSpPr/>
          <p:nvPr/>
        </p:nvGrpSpPr>
        <p:grpSpPr>
          <a:xfrm>
            <a:off x="6215463" y="980580"/>
            <a:ext cx="4891775" cy="3069690"/>
            <a:chOff x="149246" y="3622182"/>
            <a:chExt cx="4891775" cy="3069690"/>
          </a:xfrm>
        </p:grpSpPr>
        <p:pic>
          <p:nvPicPr>
            <p:cNvPr id="5" name="图片 4" descr="图片包含 游戏机, 砖&#10;&#10;描述已自动生成">
              <a:extLst>
                <a:ext uri="{FF2B5EF4-FFF2-40B4-BE49-F238E27FC236}">
                  <a16:creationId xmlns:a16="http://schemas.microsoft.com/office/drawing/2014/main" id="{EEE9C773-8FCF-4295-9405-3B96E94F0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4" t="9028" r="21745" b="7638"/>
            <a:stretch/>
          </p:blipFill>
          <p:spPr>
            <a:xfrm>
              <a:off x="491307" y="3622182"/>
              <a:ext cx="2882098" cy="3069690"/>
            </a:xfrm>
            <a:prstGeom prst="rect">
              <a:avLst/>
            </a:prstGeom>
          </p:spPr>
        </p:pic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69D795A7-7240-42B0-9AFF-54E9A9564F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9391" y="3950263"/>
              <a:ext cx="20969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ABC60D9-14C5-494E-B5B6-3FA59CCC6927}"/>
                </a:ext>
              </a:extLst>
            </p:cNvPr>
            <p:cNvSpPr txBox="1"/>
            <p:nvPr/>
          </p:nvSpPr>
          <p:spPr>
            <a:xfrm>
              <a:off x="3228985" y="3740106"/>
              <a:ext cx="1812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AlNiCoFeCrAg</a:t>
              </a:r>
              <a:r>
                <a:rPr lang="en-US" altLang="zh-CN" sz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</a:t>
              </a: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/CNT-coated carbon cloth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01DFF50-7D58-412D-A0A0-04D9C28E3D3E}"/>
                </a:ext>
              </a:extLst>
            </p:cNvPr>
            <p:cNvSpPr txBox="1"/>
            <p:nvPr/>
          </p:nvSpPr>
          <p:spPr>
            <a:xfrm>
              <a:off x="149246" y="3811763"/>
              <a:ext cx="181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Zn plate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E4863070-FF2B-4A6A-BD39-FC0767E580C7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970938"/>
              <a:ext cx="2140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C8ED941-1F96-4F36-9E1B-84DD09CA3BFF}"/>
                </a:ext>
              </a:extLst>
            </p:cNvPr>
            <p:cNvSpPr txBox="1"/>
            <p:nvPr/>
          </p:nvSpPr>
          <p:spPr>
            <a:xfrm>
              <a:off x="1596651" y="3771339"/>
              <a:ext cx="81054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 M KOH + 0.2 M Zn(Ac)</a:t>
              </a:r>
              <a:r>
                <a:rPr lang="en-US" altLang="zh-CN" sz="11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1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759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60</Words>
  <Application>Microsoft Office PowerPoint</Application>
  <PresentationFormat>宽屏</PresentationFormat>
  <Paragraphs>18</Paragraphs>
  <Slides>9</Slides>
  <Notes>0</Notes>
  <HiddenSlides>2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等线 Light</vt:lpstr>
      <vt:lpstr>Arial</vt:lpstr>
      <vt:lpstr>Times New Roman</vt:lpstr>
      <vt:lpstr>Office 主题​​</vt:lpstr>
      <vt:lpstr>Graph</vt:lpstr>
      <vt:lpstr>Unicode Origin 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严翼 张</dc:creator>
  <cp:lastModifiedBy>严翼 张</cp:lastModifiedBy>
  <cp:revision>179</cp:revision>
  <dcterms:created xsi:type="dcterms:W3CDTF">2020-10-15T10:26:43Z</dcterms:created>
  <dcterms:modified xsi:type="dcterms:W3CDTF">2020-12-11T10:29:30Z</dcterms:modified>
</cp:coreProperties>
</file>